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0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8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47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6627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06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8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92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75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2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4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8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4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4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Pathfinder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Miika</a:t>
            </a:r>
            <a:r>
              <a:rPr lang="en-US" dirty="0" smtClean="0"/>
              <a:t> </a:t>
            </a:r>
            <a:r>
              <a:rPr lang="en-US" dirty="0" err="1" smtClean="0"/>
              <a:t>Avela</a:t>
            </a:r>
            <a:endParaRPr lang="en-US" dirty="0" smtClean="0"/>
          </a:p>
          <a:p>
            <a:r>
              <a:rPr lang="en-US" dirty="0" err="1" smtClean="0"/>
              <a:t>Janne</a:t>
            </a:r>
            <a:r>
              <a:rPr lang="en-US" dirty="0" smtClean="0"/>
              <a:t> </a:t>
            </a:r>
            <a:r>
              <a:rPr lang="en-US" dirty="0" err="1" smtClean="0"/>
              <a:t>Möttölä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33" y="1661703"/>
            <a:ext cx="4262467" cy="42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7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Mikä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64" y="1690688"/>
            <a:ext cx="5439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01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Miksi</a:t>
            </a:r>
            <a:r>
              <a:rPr lang="en-US" dirty="0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8190" y="1986503"/>
            <a:ext cx="5569367" cy="3109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1" y="1620011"/>
            <a:ext cx="4364491" cy="2444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4253519"/>
            <a:ext cx="34925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Miten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506" y="3896833"/>
            <a:ext cx="2655120" cy="2690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33" y="2823753"/>
            <a:ext cx="2057259" cy="2057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14" y="1464288"/>
            <a:ext cx="2194718" cy="21947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0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30139">
            <a:off x="3597615" y="2991143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uvahaun tulos haulle arrow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32318">
            <a:off x="7269815" y="2152234"/>
            <a:ext cx="1279525" cy="8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Kuvahaun tulos haulle arrow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2364">
            <a:off x="7296834" y="4555689"/>
            <a:ext cx="1279525" cy="8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134" y="1390332"/>
            <a:ext cx="1892300" cy="1262042"/>
          </a:xfrm>
          <a:prstGeom prst="rect">
            <a:avLst/>
          </a:prstGeom>
        </p:spPr>
      </p:pic>
      <p:pic>
        <p:nvPicPr>
          <p:cNvPr id="17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7309">
            <a:off x="3648627" y="4499251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66" y="3677581"/>
            <a:ext cx="1603537" cy="2815735"/>
          </a:xfrm>
          <a:prstGeom prst="rect">
            <a:avLst/>
          </a:prstGeom>
        </p:spPr>
      </p:pic>
      <p:pic>
        <p:nvPicPr>
          <p:cNvPr id="26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3264">
            <a:off x="3817659" y="2316404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0273">
            <a:off x="3901489" y="5210124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3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900" y="2554568"/>
            <a:ext cx="4857750" cy="2023782"/>
          </a:xfrm>
        </p:spPr>
        <p:txBody>
          <a:bodyPr/>
          <a:lstStyle/>
          <a:p>
            <a:r>
              <a:rPr lang="en-US" sz="11500" dirty="0" smtClean="0"/>
              <a:t>DEMO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58625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Mitä</a:t>
            </a:r>
            <a:r>
              <a:rPr lang="en-US" dirty="0" smtClean="0"/>
              <a:t> </a:t>
            </a:r>
            <a:r>
              <a:rPr lang="en-US" dirty="0" err="1" smtClean="0"/>
              <a:t>jatkossa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074" name="Picture 2" descr="Kuvahaun tulos haulle shi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1" y="1726445"/>
            <a:ext cx="3261501" cy="217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26445"/>
            <a:ext cx="5257800" cy="1947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071" y="4190473"/>
            <a:ext cx="2695575" cy="2053538"/>
          </a:xfrm>
          <a:prstGeom prst="rect">
            <a:avLst/>
          </a:prstGeom>
        </p:spPr>
      </p:pic>
      <p:pic>
        <p:nvPicPr>
          <p:cNvPr id="3078" name="Picture 6" descr="Kuvahaun tulos haulle airpla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49" y="4331417"/>
            <a:ext cx="3386526" cy="19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471" y="4418172"/>
            <a:ext cx="25717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9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11" y="2529168"/>
            <a:ext cx="9404723" cy="1400530"/>
          </a:xfrm>
        </p:spPr>
        <p:txBody>
          <a:bodyPr/>
          <a:lstStyle/>
          <a:p>
            <a:pPr algn="ctr"/>
            <a:r>
              <a:rPr lang="en-US" dirty="0" err="1" smtClean="0"/>
              <a:t>Kiitos</a:t>
            </a:r>
            <a:r>
              <a:rPr lang="en-US" dirty="0" smtClean="0"/>
              <a:t>!</a:t>
            </a:r>
            <a:br>
              <a:rPr lang="en-US" dirty="0" smtClean="0"/>
            </a:br>
            <a:r>
              <a:rPr lang="en-US" dirty="0" err="1" smtClean="0"/>
              <a:t>Kysymyksiä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7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</TotalTime>
  <Words>17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Pathfinder </vt:lpstr>
      <vt:lpstr>Mikä?</vt:lpstr>
      <vt:lpstr>Miksi?</vt:lpstr>
      <vt:lpstr>Miten?</vt:lpstr>
      <vt:lpstr>DEMO</vt:lpstr>
      <vt:lpstr>Mitä jatkossa?</vt:lpstr>
      <vt:lpstr>Kiitos! Kysymyksiä?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Pathfinder </dc:title>
  <dc:creator>Prometheus</dc:creator>
  <cp:lastModifiedBy>Prometheus</cp:lastModifiedBy>
  <cp:revision>11</cp:revision>
  <dcterms:created xsi:type="dcterms:W3CDTF">2016-12-05T15:55:10Z</dcterms:created>
  <dcterms:modified xsi:type="dcterms:W3CDTF">2016-12-05T16:53:56Z</dcterms:modified>
</cp:coreProperties>
</file>